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1" r:id="rId2"/>
    <p:sldMasterId id="2147483773" r:id="rId3"/>
  </p:sldMasterIdLst>
  <p:notesMasterIdLst>
    <p:notesMasterId r:id="rId70"/>
  </p:notesMasterIdLst>
  <p:sldIdLst>
    <p:sldId id="295" r:id="rId4"/>
    <p:sldId id="276" r:id="rId5"/>
    <p:sldId id="262" r:id="rId6"/>
    <p:sldId id="296" r:id="rId7"/>
    <p:sldId id="299" r:id="rId8"/>
    <p:sldId id="261" r:id="rId9"/>
    <p:sldId id="298" r:id="rId10"/>
    <p:sldId id="297" r:id="rId11"/>
    <p:sldId id="352" r:id="rId12"/>
    <p:sldId id="260" r:id="rId13"/>
    <p:sldId id="270" r:id="rId14"/>
    <p:sldId id="300" r:id="rId15"/>
    <p:sldId id="301" r:id="rId16"/>
    <p:sldId id="302" r:id="rId17"/>
    <p:sldId id="273" r:id="rId18"/>
    <p:sldId id="303" r:id="rId19"/>
    <p:sldId id="305" r:id="rId20"/>
    <p:sldId id="304" r:id="rId21"/>
    <p:sldId id="294" r:id="rId22"/>
    <p:sldId id="259" r:id="rId23"/>
    <p:sldId id="353" r:id="rId24"/>
    <p:sldId id="290" r:id="rId25"/>
    <p:sldId id="258" r:id="rId26"/>
    <p:sldId id="311" r:id="rId27"/>
    <p:sldId id="306" r:id="rId28"/>
    <p:sldId id="307" r:id="rId29"/>
    <p:sldId id="308" r:id="rId30"/>
    <p:sldId id="309" r:id="rId31"/>
    <p:sldId id="310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2" r:id="rId52"/>
    <p:sldId id="333" r:id="rId53"/>
    <p:sldId id="334" r:id="rId54"/>
    <p:sldId id="335" r:id="rId55"/>
    <p:sldId id="337" r:id="rId56"/>
    <p:sldId id="336" r:id="rId57"/>
    <p:sldId id="338" r:id="rId58"/>
    <p:sldId id="339" r:id="rId59"/>
    <p:sldId id="340" r:id="rId60"/>
    <p:sldId id="342" r:id="rId61"/>
    <p:sldId id="343" r:id="rId62"/>
    <p:sldId id="344" r:id="rId63"/>
    <p:sldId id="346" r:id="rId64"/>
    <p:sldId id="347" r:id="rId65"/>
    <p:sldId id="348" r:id="rId66"/>
    <p:sldId id="349" r:id="rId67"/>
    <p:sldId id="350" r:id="rId68"/>
    <p:sldId id="351" r:id="rId6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3399"/>
    <a:srgbClr val="E76663"/>
    <a:srgbClr val="660066"/>
    <a:srgbClr val="0C1305"/>
    <a:srgbClr val="E53B4B"/>
    <a:srgbClr val="EFCBD4"/>
    <a:srgbClr val="9FFD5F"/>
    <a:srgbClr val="2AF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9" autoAdjust="0"/>
    <p:restoredTop sz="94660"/>
  </p:normalViewPr>
  <p:slideViewPr>
    <p:cSldViewPr>
      <p:cViewPr varScale="1">
        <p:scale>
          <a:sx n="71" d="100"/>
          <a:sy n="71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F4443-3BCE-4BF6-97AC-4D7850D14C8E}" type="datetimeFigureOut">
              <a:rPr lang="pt-BR" smtClean="0"/>
              <a:pPr/>
              <a:t>30/10/2013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2B129-26D1-4E28-AA7F-E42AE729B7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38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2B129-26D1-4E28-AA7F-E42AE729B7EF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2B129-26D1-4E28-AA7F-E42AE729B7EF}" type="slidenum">
              <a:rPr lang="pt-BR" smtClean="0"/>
              <a:pPr/>
              <a:t>56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ângulo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ângulo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ector reto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Conector reto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Conector reto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Conector reto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e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Elipse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Elipse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Elipse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C6A4A-33D4-42FB-BD9E-0E53B5CB8F3A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348F9-2755-41F5-BFF7-41C491FD10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4316F-30F0-4D0F-9C24-3CEFA926CD8A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A6DB-3D4B-4678-9898-FB02C0AE06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DCB1E-9042-456B-9C7C-0BF1963C8C33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B438-4534-4352-9B63-65B9D9E24C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EC09D-EDE7-44B4-A4DB-68EB35A6B449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607589-DF83-4B9A-8AA4-CBA6111D637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F7009-440C-4928-9398-93E4F3B2CD28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AA71E-6356-49F2-8E31-51313BA7663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A9F557-44A2-4BCB-8F2B-7E081ED293E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EA0E4-8F02-4F10-A694-5294B089A87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AED70-8F0D-4779-9E56-93F37630DC0C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51BB1-AD1D-4DEB-8ECC-CB2CD7F7D73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5FAA3F-58DD-4BAA-B9B9-BB60A0D62BC7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5045C-DB1E-4FDF-B741-91501AACAF1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5CDD5-BFCC-4D5D-BFFD-129B9F53D92D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43BF8-AE1E-4824-9EB3-B8258C070C1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E8575E-4AA8-4F26-90BB-5B55F0EEED32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9811A-CCBF-48A8-9BA7-5EFEE8BDC9B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7C832-2DEE-4781-B0A3-66874502E26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6D8C8-2907-401E-BBB1-5DB8C0E8935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FB836B5-22A4-4752-A653-6445BF22C18C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A2B3FED-2B03-4889-8B54-D0A8C1E24F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20906F-AD53-4029-B17C-AC5D4150090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B7D2A-C4FB-41F6-8839-594D000B11E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3C23DB-0581-460D-96EF-261C9B215F69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3DBEC-8D60-4D79-9368-FC6C0D655EB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B0D037-73BD-4213-B537-2AF1777DF9E2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0A569C-FD6B-4D1C-9670-63E34415E1B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8DEC09D-EDE7-44B4-A4DB-68EB35A6B449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A607589-DF83-4B9A-8AA4-CBA6111D637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BF7009-440C-4928-9398-93E4F3B2CD28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0AA71E-6356-49F2-8E31-51313BA7663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A9F557-44A2-4BCB-8F2B-7E081ED293E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BEA0E4-8F02-4F10-A694-5294B089A87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28AED70-8F0D-4779-9E56-93F37630DC0C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5D51BB1-AD1D-4DEB-8ECC-CB2CD7F7D73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5FAA3F-58DD-4BAA-B9B9-BB60A0D62BC7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015045C-DB1E-4FDF-B741-91501AACAF1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D5CDD5-BFCC-4D5D-BFFD-129B9F53D92D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C43BF8-AE1E-4824-9EB3-B8258C070C1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E8575E-4AA8-4F26-90BB-5B55F0EEED32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A9811A-CCBF-48A8-9BA7-5EFEE8BDC9B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ângulo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ângulo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onector reto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Conector reto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Conector reto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Elipse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Elipse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ipse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Elipse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Conector reto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E8C2-D8D5-477A-8CAD-8A8BEA433788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A0475-D308-41D0-B24C-8F6B9B876B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27C832-2DEE-4781-B0A3-66874502E26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E6D8C8-2907-401E-BBB1-5DB8C0E8935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edondar Retângulo em um Canto Únic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20906F-AD53-4029-B17C-AC5D4150090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9B7D2A-C4FB-41F6-8839-594D000B11E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3C23DB-0581-460D-96EF-261C9B215F69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3E3DBEC-8D60-4D79-9368-FC6C0D655EB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7B0D037-73BD-4213-B537-2AF1777DF9E2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C0A569C-FD6B-4D1C-9670-63E34415E1B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024AA-FCE7-4D4A-ABF6-6CC3CAB47A9F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1D332-6EBD-474D-98E3-6489E74562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2AC84-50B1-4EB9-9A2D-3DE24E32A9BE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BA34-72AB-4C97-B0BC-FC9D09FD42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854CCBA-0299-4191-B436-EC7160CCEC50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059AC8-1EDD-46E4-8B5E-83B779C5C1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F080E-2D08-4F67-88A0-56B0F73253AD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72CD1-1D0D-4449-8D55-FA48322E00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Conector reto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Elipse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4E5E988-233E-4FB2-B1BE-7FA78EE1708B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8CFD2B2-FF18-42DB-BA1B-77E0BBD10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Elipse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Conector reto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4C533E-C668-40D4-9569-FE7A7F9DF168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FBE3475-019B-44F7-9A7B-7A481EFDE8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28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4C5907B-644E-499C-B327-264E06F428AF}" type="datetimeFigureOut">
              <a:rPr lang="pt-BR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309F503-9725-425C-A4F9-BB4084C110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19" r:id="rId4"/>
    <p:sldLayoutId id="2147483718" r:id="rId5"/>
    <p:sldLayoutId id="2147483734" r:id="rId6"/>
    <p:sldLayoutId id="2147483717" r:id="rId7"/>
    <p:sldLayoutId id="2147483735" r:id="rId8"/>
    <p:sldLayoutId id="2147483736" r:id="rId9"/>
    <p:sldLayoutId id="2147483716" r:id="rId10"/>
    <p:sldLayoutId id="2147483715" r:id="rId11"/>
  </p:sldLayoutIdLst>
  <p:transition>
    <p:pull dir="r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C5907B-644E-499C-B327-264E06F428A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09F503-9725-425C-A4F9-BB4084C1106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pull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ço Reservado para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84C5907B-644E-499C-B327-264E06F428AF}" type="datetimeFigureOut">
              <a:rPr lang="pt-BR" smtClean="0"/>
              <a:pPr>
                <a:defRPr/>
              </a:pPr>
              <a:t>30/10/2013</a:t>
            </a:fld>
            <a:endParaRPr lang="pt-BR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7309F503-9725-425C-A4F9-BB4084C1106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>
    <p:pull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imgres?imgurl=http://mandalamystica.com.br/wp-content/uploads/2009/01/mandala-601.jpg&amp;imgrefurl=http://mandalamystica.com.br/index.php/mandalas-segundo-a-analise-de-jung/mandala-601/&amp;usg=__MiBhRM3x3g0vkm34LvhE4vsN8u8=&amp;h=1000&amp;w=1000&amp;sz=203&amp;hl=pt-BR&amp;start=9&amp;zoom=1&amp;um=1&amp;itbs=1&amp;tbnid=xGKBcBp7DUxTJM:&amp;tbnh=149&amp;tbnw=149&amp;prev=/images?q=mandala&amp;um=1&amp;hl=pt-BR&amp;sa=X&amp;tbs=isch:1,isz:l" TargetMode="Externa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26" Type="http://schemas.openxmlformats.org/officeDocument/2006/relationships/image" Target="../media/image90.jpeg"/><Relationship Id="rId3" Type="http://schemas.openxmlformats.org/officeDocument/2006/relationships/image" Target="../media/image67.jpeg"/><Relationship Id="rId21" Type="http://schemas.openxmlformats.org/officeDocument/2006/relationships/image" Target="../media/image85.jpeg"/><Relationship Id="rId34" Type="http://schemas.openxmlformats.org/officeDocument/2006/relationships/image" Target="../media/image98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5" Type="http://schemas.openxmlformats.org/officeDocument/2006/relationships/image" Target="../media/image89.jpeg"/><Relationship Id="rId33" Type="http://schemas.openxmlformats.org/officeDocument/2006/relationships/image" Target="../media/image97.jpeg"/><Relationship Id="rId38" Type="http://schemas.openxmlformats.org/officeDocument/2006/relationships/image" Target="../media/image102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29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88.jpeg"/><Relationship Id="rId32" Type="http://schemas.openxmlformats.org/officeDocument/2006/relationships/image" Target="../media/image96.jpeg"/><Relationship Id="rId37" Type="http://schemas.openxmlformats.org/officeDocument/2006/relationships/image" Target="../media/image101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28" Type="http://schemas.openxmlformats.org/officeDocument/2006/relationships/image" Target="../media/image92.jpeg"/><Relationship Id="rId36" Type="http://schemas.openxmlformats.org/officeDocument/2006/relationships/image" Target="../media/image100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31" Type="http://schemas.openxmlformats.org/officeDocument/2006/relationships/image" Target="../media/image95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Relationship Id="rId27" Type="http://schemas.openxmlformats.org/officeDocument/2006/relationships/image" Target="../media/image91.jpeg"/><Relationship Id="rId30" Type="http://schemas.openxmlformats.org/officeDocument/2006/relationships/image" Target="../media/image94.jpeg"/><Relationship Id="rId35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imgres?imgurl=http://www.nordestevip.com/fortaleza/wp-content/uploads/2009/01/sexo-carnaval-280108.jpg&amp;imgrefurl=http://www.nordestevip.com/fortaleza/?p=769&amp;usg=__To9oO5Ye2SmlQxUDsAW8lsQdzOc=&amp;h=420&amp;w=560&amp;sz=44&amp;hl=pt-BR&amp;start=36&amp;zoom=1&amp;um=1&amp;itbs=1&amp;tbnid=-mBownd0JlrCjM:&amp;tbnh=100&amp;tbnw=133&amp;prev=/images?q=carnaval&amp;start=20&amp;um=1&amp;hl=pt-BR&amp;sa=N&amp;ndsp=20&amp;tbs=isch:1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1563" y="-171400"/>
            <a:ext cx="7386637" cy="2786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b="0" dirty="0" smtClean="0">
                <a:solidFill>
                  <a:srgbClr val="FF0000"/>
                </a:solidFill>
                <a:latin typeface="Californian FB" pitchFamily="18" charset="0"/>
              </a:rPr>
              <a:t>    ALGUNS LEMBRETES PARA  ABELHINHAS ESQUECIDAS...</a:t>
            </a:r>
            <a:endParaRPr lang="pt-BR" sz="3600" b="0" dirty="0">
              <a:solidFill>
                <a:srgbClr val="FF0000"/>
              </a:solidFill>
              <a:latin typeface="Californian FB" pitchFamily="18" charset="0"/>
            </a:endParaRPr>
          </a:p>
        </p:txBody>
      </p:sp>
      <p:pic>
        <p:nvPicPr>
          <p:cNvPr id="25603" name="Picture 3" descr="abelhas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88913"/>
            <a:ext cx="1143000" cy="1143000"/>
          </a:xfrm>
          <a:prstGeom prst="rect">
            <a:avLst/>
          </a:prstGeom>
          <a:noFill/>
        </p:spPr>
      </p:pic>
      <p:pic>
        <p:nvPicPr>
          <p:cNvPr id="25605" name="Picture 5" descr="abelhas1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573338"/>
            <a:ext cx="1143000" cy="1143000"/>
          </a:xfrm>
          <a:prstGeom prst="rect">
            <a:avLst/>
          </a:prstGeom>
          <a:noFill/>
        </p:spPr>
      </p:pic>
      <p:pic>
        <p:nvPicPr>
          <p:cNvPr id="25606" name="Picture 6" descr="abelhas1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80655">
            <a:off x="6308725" y="404813"/>
            <a:ext cx="1143000" cy="923925"/>
          </a:xfrm>
          <a:prstGeom prst="rect">
            <a:avLst/>
          </a:prstGeom>
          <a:noFill/>
        </p:spPr>
      </p:pic>
      <p:pic>
        <p:nvPicPr>
          <p:cNvPr id="25607" name="Picture 7" descr="abelhas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325" y="5238750"/>
            <a:ext cx="1143000" cy="1143000"/>
          </a:xfrm>
          <a:prstGeom prst="rect">
            <a:avLst/>
          </a:prstGeom>
          <a:noFill/>
        </p:spPr>
      </p:pic>
      <p:pic>
        <p:nvPicPr>
          <p:cNvPr id="25608" name="Picture 8" descr="abelhas1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7063" y="4233863"/>
            <a:ext cx="1143000" cy="923925"/>
          </a:xfrm>
          <a:prstGeom prst="rect">
            <a:avLst/>
          </a:prstGeom>
          <a:noFill/>
        </p:spPr>
      </p:pic>
      <p:pic>
        <p:nvPicPr>
          <p:cNvPr id="25609" name="Picture 9" descr="abelhas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98960" flipH="1">
            <a:off x="1982788" y="511175"/>
            <a:ext cx="1079500" cy="1143000"/>
          </a:xfrm>
          <a:prstGeom prst="rect">
            <a:avLst/>
          </a:prstGeom>
          <a:noFill/>
        </p:spPr>
      </p:pic>
      <p:pic>
        <p:nvPicPr>
          <p:cNvPr id="25610" name="Picture 10" descr="abelhas1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15225" y="333375"/>
            <a:ext cx="1089025" cy="923925"/>
          </a:xfrm>
          <a:prstGeom prst="rect">
            <a:avLst/>
          </a:prstGeom>
          <a:noFill/>
        </p:spPr>
      </p:pic>
      <p:pic>
        <p:nvPicPr>
          <p:cNvPr id="25611" name="Picture 11" descr="abelhas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23063" y="3716338"/>
            <a:ext cx="1520825" cy="1143000"/>
          </a:xfrm>
          <a:prstGeom prst="rect">
            <a:avLst/>
          </a:prstGeom>
          <a:noFill/>
        </p:spPr>
      </p:pic>
      <p:pic>
        <p:nvPicPr>
          <p:cNvPr id="25613" name="Picture 13" descr="abelhas1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86438" y="4581525"/>
            <a:ext cx="1377950" cy="923925"/>
          </a:xfrm>
          <a:prstGeom prst="rect">
            <a:avLst/>
          </a:prstGeom>
          <a:noFill/>
        </p:spPr>
      </p:pic>
    </p:spTree>
  </p:cSld>
  <p:clrMapOvr>
    <a:masterClrMapping/>
  </p:clrMapOvr>
  <p:transition advTm="5329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aixaDeTexto 2"/>
          <p:cNvSpPr txBox="1">
            <a:spLocks noChangeArrowheads="1"/>
          </p:cNvSpPr>
          <p:nvPr/>
        </p:nvSpPr>
        <p:spPr bwMode="auto">
          <a:xfrm>
            <a:off x="2786063" y="357188"/>
            <a:ext cx="3071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Calibri" pitchFamily="34" charset="0"/>
              </a:rPr>
              <a:t>      </a:t>
            </a:r>
            <a:r>
              <a:rPr lang="pt-BR" sz="2800" dirty="0">
                <a:solidFill>
                  <a:srgbClr val="E76663"/>
                </a:solidFill>
                <a:latin typeface="Calibri" pitchFamily="34" charset="0"/>
              </a:rPr>
              <a:t>Medite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928688"/>
            <a:ext cx="27146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CaixaDeTexto 4"/>
          <p:cNvSpPr txBox="1">
            <a:spLocks noChangeArrowheads="1"/>
          </p:cNvSpPr>
          <p:nvPr/>
        </p:nvSpPr>
        <p:spPr bwMode="auto">
          <a:xfrm>
            <a:off x="1857375" y="3143250"/>
            <a:ext cx="6000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chemeClr val="accent1"/>
                </a:solidFill>
                <a:latin typeface="Calibri" pitchFamily="34" charset="0"/>
              </a:rPr>
              <a:t>         </a:t>
            </a:r>
            <a:r>
              <a:rPr lang="pt-BR" sz="2800" dirty="0">
                <a:solidFill>
                  <a:srgbClr val="FF3399"/>
                </a:solidFill>
                <a:latin typeface="Calibri" pitchFamily="34" charset="0"/>
              </a:rPr>
              <a:t>Não pense em fazer....</a:t>
            </a:r>
          </a:p>
        </p:txBody>
      </p: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3714750"/>
            <a:ext cx="314325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CaixaDeTexto 6"/>
          <p:cNvSpPr txBox="1">
            <a:spLocks noChangeArrowheads="1"/>
          </p:cNvSpPr>
          <p:nvPr/>
        </p:nvSpPr>
        <p:spPr bwMode="auto">
          <a:xfrm>
            <a:off x="2214546" y="6072206"/>
            <a:ext cx="4500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  <a:latin typeface="Calibri" pitchFamily="34" charset="0"/>
              </a:rPr>
              <a:t>          </a:t>
            </a:r>
            <a:r>
              <a:rPr lang="pt-BR" sz="3200" dirty="0" smtClean="0">
                <a:solidFill>
                  <a:srgbClr val="FFFF00"/>
                </a:solidFill>
                <a:latin typeface="Calibri" pitchFamily="34" charset="0"/>
              </a:rPr>
              <a:t>     </a:t>
            </a:r>
            <a:r>
              <a:rPr lang="pt-BR" sz="3200" dirty="0">
                <a:solidFill>
                  <a:srgbClr val="D60093"/>
                </a:solidFill>
                <a:latin typeface="Calibri" pitchFamily="34" charset="0"/>
              </a:rPr>
              <a:t>Faça!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539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71500" y="357188"/>
            <a:ext cx="3714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Ofereça o seu melhor</a:t>
            </a:r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813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7"/>
            <a:ext cx="6988553" cy="466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55289" cy="2928958"/>
          </a:xfrm>
          <a:prstGeom prst="star7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761801"/>
            <a:ext cx="2066934" cy="3096199"/>
          </a:xfrm>
          <a:prstGeom prst="star6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4683" y="0"/>
            <a:ext cx="2889317" cy="1928826"/>
          </a:xfrm>
          <a:prstGeom prst="star7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1942"/>
            <a:ext cx="1709744" cy="2561140"/>
          </a:xfrm>
          <a:prstGeom prst="star7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6703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427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Emilene\Desktop\Emilene Documentos\Fotos\Pathwork Itaipava\Itaipava I\Pathwork Itaipava 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6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Emilene\Desktop\Emilene Documentos\Fotos\Pathwork Itaipava\Itaipava I\Pathwork Itaipava 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5"/>
            <a:ext cx="2987824" cy="1928805"/>
          </a:xfrm>
          <a:prstGeom prst="wave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2" descr="C:\Documents and Settings\Emilene\Desktop\Emilene Documentos\Fotos\Pathwork Itaipava\Itaipava I\Pathwork Itaipava 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1" y="4857758"/>
            <a:ext cx="3131840" cy="2000242"/>
          </a:xfrm>
          <a:prstGeom prst="teardrop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Imagem 6" descr="Itaipavaset2010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78546">
            <a:off x="323528" y="332656"/>
            <a:ext cx="3672408" cy="2386592"/>
          </a:xfrm>
          <a:prstGeom prst="cloud">
            <a:avLst/>
          </a:prstGeom>
          <a:ln w="19050">
            <a:noFill/>
          </a:ln>
        </p:spPr>
      </p:pic>
    </p:spTree>
  </p:cSld>
  <p:clrMapOvr>
    <a:masterClrMapping/>
  </p:clrMapOvr>
  <p:transition advTm="8282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9198"/>
            <a:ext cx="3986935" cy="3998801"/>
          </a:xfrm>
          <a:prstGeom prst="cloud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Tm="8281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aixaDeTexto 3"/>
          <p:cNvSpPr txBox="1">
            <a:spLocks noChangeArrowheads="1"/>
          </p:cNvSpPr>
          <p:nvPr/>
        </p:nvSpPr>
        <p:spPr bwMode="auto">
          <a:xfrm>
            <a:off x="1571604" y="214290"/>
            <a:ext cx="5214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>
                <a:latin typeface="Calibri" pitchFamily="34" charset="0"/>
              </a:rPr>
              <a:t>	</a:t>
            </a:r>
            <a:r>
              <a:rPr lang="pt-BR" sz="3600" b="1" dirty="0">
                <a:solidFill>
                  <a:srgbClr val="9FFD5F"/>
                </a:solidFill>
                <a:latin typeface="Calibri" pitchFamily="34" charset="0"/>
              </a:rPr>
              <a:t>Crie positivamente!</a:t>
            </a:r>
          </a:p>
        </p:txBody>
      </p:sp>
      <p:pic>
        <p:nvPicPr>
          <p:cNvPr id="6" name="Picture 4" descr="Cristo Redentor - Rio de Janei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64704"/>
            <a:ext cx="61912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187624" y="5733256"/>
            <a:ext cx="752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  <a:latin typeface="Calibri" pitchFamily="34" charset="0"/>
              </a:rPr>
              <a:t>                  </a:t>
            </a:r>
            <a:r>
              <a:rPr lang="pt-BR" sz="4000" b="1" dirty="0" smtClean="0">
                <a:latin typeface="Calibri" pitchFamily="34" charset="0"/>
              </a:rPr>
              <a:t>Acredite, você é capaz!</a:t>
            </a:r>
            <a:endParaRPr lang="pt-BR" sz="4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94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142984"/>
            <a:ext cx="6013346" cy="43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646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30" name="Picture 14" descr="http://t1.gstatic.com/images?q=tbn:xGKBcBp7DUxTJM:http://mandalamystica.com.br/wp-content/uploads/2009/01/mandala-6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00042"/>
            <a:ext cx="5991255" cy="5991260"/>
          </a:xfrm>
          <a:prstGeom prst="rect">
            <a:avLst/>
          </a:prstGeom>
          <a:noFill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500174"/>
            <a:ext cx="4500594" cy="368796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672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98" y="357165"/>
            <a:ext cx="8223344" cy="616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340768"/>
            <a:ext cx="5544616" cy="4155090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Tm="75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1"/>
          <p:cNvSpPr txBox="1">
            <a:spLocks noChangeArrowheads="1"/>
          </p:cNvSpPr>
          <p:nvPr/>
        </p:nvSpPr>
        <p:spPr bwMode="auto">
          <a:xfrm>
            <a:off x="857250" y="5143500"/>
            <a:ext cx="7358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>
                <a:solidFill>
                  <a:srgbClr val="FFC000"/>
                </a:solidFill>
                <a:latin typeface="Calibri" pitchFamily="34" charset="0"/>
              </a:rPr>
              <a:t>Uma vez ou outra irá parecer que tudo está de cabeça para baixo...</a:t>
            </a:r>
          </a:p>
        </p:txBody>
      </p:sp>
      <p:pic>
        <p:nvPicPr>
          <p:cNvPr id="337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428625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21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4"/>
          <p:cNvSpPr txBox="1">
            <a:spLocks noChangeArrowheads="1"/>
          </p:cNvSpPr>
          <p:nvPr/>
        </p:nvSpPr>
        <p:spPr bwMode="auto">
          <a:xfrm>
            <a:off x="4214813" y="2143125"/>
            <a:ext cx="49291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7030A0"/>
                </a:solidFill>
                <a:latin typeface="Calibri" pitchFamily="34" charset="0"/>
              </a:rPr>
              <a:t>Nossos pais são parte daquilo que somos...</a:t>
            </a:r>
          </a:p>
        </p:txBody>
      </p:sp>
      <p:pic>
        <p:nvPicPr>
          <p:cNvPr id="26627" name="Picture 2" descr="C:\Documents and Settings\Emilene\Desktop\Emilene Documentos\Fotos\Imagens Festa PW\outubro 2007 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714375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aixaDeTexto 5"/>
          <p:cNvSpPr txBox="1">
            <a:spLocks noChangeArrowheads="1"/>
          </p:cNvSpPr>
          <p:nvPr/>
        </p:nvSpPr>
        <p:spPr bwMode="auto">
          <a:xfrm>
            <a:off x="1547664" y="5445224"/>
            <a:ext cx="65008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dirty="0">
                <a:latin typeface="Calibri" pitchFamily="34" charset="0"/>
              </a:rPr>
              <a:t>    Mas </a:t>
            </a:r>
            <a:r>
              <a:rPr lang="pt-BR" sz="3200" b="1" dirty="0" smtClean="0">
                <a:latin typeface="Calibri" pitchFamily="34" charset="0"/>
              </a:rPr>
              <a:t>o que eles são, não precisa </a:t>
            </a:r>
            <a:r>
              <a:rPr lang="pt-BR" sz="3200" b="1" dirty="0">
                <a:latin typeface="Calibri" pitchFamily="34" charset="0"/>
              </a:rPr>
              <a:t>nos definir</a:t>
            </a:r>
          </a:p>
        </p:txBody>
      </p:sp>
    </p:spTree>
  </p:cSld>
  <p:clrMapOvr>
    <a:masterClrMapping/>
  </p:clrMapOvr>
  <p:transition advTm="13563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aixaDeTexto 2"/>
          <p:cNvSpPr txBox="1">
            <a:spLocks noChangeArrowheads="1"/>
          </p:cNvSpPr>
          <p:nvPr/>
        </p:nvSpPr>
        <p:spPr bwMode="auto">
          <a:xfrm>
            <a:off x="500063" y="357188"/>
            <a:ext cx="8286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>
                <a:solidFill>
                  <a:srgbClr val="FFC000"/>
                </a:solidFill>
                <a:latin typeface="Calibri" pitchFamily="34" charset="0"/>
              </a:rPr>
              <a:t>Nestes momentos, lembre-se, você não está sozinho</a:t>
            </a:r>
          </a:p>
        </p:txBody>
      </p:sp>
      <p:pic>
        <p:nvPicPr>
          <p:cNvPr id="34819" name="Picture 2" descr="C:\Documents and Settings\Emilene\Desktop\Emilene Documentos\Fotos\Imagens Festa PW\103494893[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2214563"/>
            <a:ext cx="25622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47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29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3325081" cy="1990023"/>
          </a:xfrm>
          <a:prstGeom prst="parallelogram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3" name="Imagem 2" descr="PA29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2420888"/>
            <a:ext cx="3203848" cy="2505723"/>
          </a:xfrm>
          <a:prstGeom prst="flowChartInputOutpu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Imagem 3" descr="PA29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084168" y="188640"/>
            <a:ext cx="2880320" cy="2419158"/>
          </a:xfrm>
          <a:prstGeom prst="parallelogram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Imagem 4" descr="PA29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212976"/>
            <a:ext cx="3384376" cy="3024336"/>
          </a:xfrm>
          <a:prstGeom prst="pentagon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Imagem 5" descr="PA2900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501008"/>
            <a:ext cx="3096344" cy="2880320"/>
          </a:xfrm>
          <a:prstGeom prst="flowChartInputOutput">
            <a:avLst/>
          </a:prstGeom>
          <a:ln w="28575">
            <a:solidFill>
              <a:schemeClr val="accent6"/>
            </a:solidFill>
          </a:ln>
        </p:spPr>
      </p:pic>
    </p:spTree>
  </p:cSld>
  <p:clrMapOvr>
    <a:masterClrMapping/>
  </p:clrMapOvr>
  <p:transition advTm="5922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aixaDeTexto 1"/>
          <p:cNvSpPr txBox="1">
            <a:spLocks noChangeArrowheads="1"/>
          </p:cNvSpPr>
          <p:nvPr/>
        </p:nvSpPr>
        <p:spPr bwMode="auto">
          <a:xfrm>
            <a:off x="5148064" y="1268760"/>
            <a:ext cx="367240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E se ainda está, não precisa continuar...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263014" cy="5688632"/>
          </a:xfrm>
          <a:prstGeom prst="rect">
            <a:avLst/>
          </a:prstGeom>
          <a:noFill/>
          <a:ln w="38100">
            <a:solidFill>
              <a:srgbClr val="D6009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Tm="4421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556792"/>
            <a:ext cx="1310012" cy="98028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89040"/>
            <a:ext cx="1598699" cy="119630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805711"/>
            <a:ext cx="1406241" cy="105228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653136"/>
            <a:ext cx="1213783" cy="9082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924944"/>
            <a:ext cx="1406241" cy="105228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861048"/>
            <a:ext cx="1236556" cy="9253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1412776"/>
            <a:ext cx="1263914" cy="94793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1" descr="C:\Documents and Settings\Emilene\Desktop\Emilene Documentos\Fotos\Imagens Festa PW\103332597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7212" y="3645024"/>
            <a:ext cx="4116279" cy="273630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867" name="Picture 2" descr="C:\Documents and Settings\Emilene\Desktop\Emilene Documentos\Fotos\Imagens Festa PW\103089389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7" y="260648"/>
            <a:ext cx="4176465" cy="27768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284984"/>
            <a:ext cx="920570" cy="6898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5616" y="3212976"/>
            <a:ext cx="1016659" cy="76187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4221088"/>
            <a:ext cx="1304925" cy="9779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64088" y="2276872"/>
            <a:ext cx="1304925" cy="9779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71800" y="3573016"/>
            <a:ext cx="977900" cy="13049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9552" y="4509120"/>
            <a:ext cx="1304925" cy="9779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23728" y="5589240"/>
            <a:ext cx="1406228" cy="105467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572000" y="0"/>
            <a:ext cx="1080120" cy="80825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1520" y="5517232"/>
            <a:ext cx="1475209" cy="110640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48264" y="836712"/>
            <a:ext cx="971153" cy="129487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96136" y="188640"/>
            <a:ext cx="1512168" cy="11315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23728" y="2996952"/>
            <a:ext cx="1213783" cy="9082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63688" y="3861048"/>
            <a:ext cx="1196843" cy="8976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720837" y="1268760"/>
            <a:ext cx="1344149" cy="10081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228075" y="1196752"/>
            <a:ext cx="915925" cy="12212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835696" y="4653136"/>
            <a:ext cx="1100832" cy="8256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372200" y="1844824"/>
            <a:ext cx="1448363" cy="10862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20000" y="2492896"/>
            <a:ext cx="1524000" cy="1143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524328" y="188640"/>
            <a:ext cx="1304925" cy="9779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275856" y="5085184"/>
            <a:ext cx="1236556" cy="9253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115616" y="5157192"/>
            <a:ext cx="1443432" cy="108011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572000" y="620688"/>
            <a:ext cx="1213784" cy="9082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596336" y="836712"/>
            <a:ext cx="1021325" cy="7642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4581128"/>
            <a:ext cx="895194" cy="119630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364088" y="476672"/>
            <a:ext cx="792088" cy="105611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436096" y="1988840"/>
            <a:ext cx="792088" cy="59406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308304" y="2420888"/>
            <a:ext cx="792088" cy="10561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275856" y="2276872"/>
            <a:ext cx="2808312" cy="2106234"/>
          </a:xfrm>
          <a:prstGeom prst="ellipse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406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8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1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6" dur="1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6" dur="1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1" dur="1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6" dur="1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6" dur="1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1" dur="1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6" dur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1" dur="1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6" dur="1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1" dur="1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6" dur="1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1" dur="1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6" dur="1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1" dur="1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6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1" dur="1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6" dur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1" dur="1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6" dur="1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1" dur="1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6" dur="1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1" dur="1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6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1" dur="5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8bfb2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763" y="836712"/>
            <a:ext cx="6463605" cy="5544616"/>
          </a:xfrm>
          <a:prstGeom prst="roundRect">
            <a:avLst/>
          </a:prstGeom>
          <a:ln w="76200">
            <a:solidFill>
              <a:srgbClr val="FF3399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467544" y="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    </a:t>
            </a:r>
            <a:r>
              <a:rPr lang="pt-BR" sz="4400" dirty="0" smtClean="0">
                <a:solidFill>
                  <a:schemeClr val="accent4">
                    <a:lumMod val="75000"/>
                  </a:schemeClr>
                </a:solidFill>
              </a:rPr>
              <a:t>E juntos, fazemos a festa!!!</a:t>
            </a:r>
            <a:endParaRPr lang="pt-BR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8063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II Glorin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3" y="404664"/>
            <a:ext cx="3600399" cy="2952328"/>
          </a:xfrm>
          <a:prstGeom prst="hexagon">
            <a:avLst/>
          </a:prstGeom>
          <a:ln w="76200">
            <a:solidFill>
              <a:srgbClr val="D60093"/>
            </a:solidFill>
          </a:ln>
        </p:spPr>
      </p:pic>
      <p:pic>
        <p:nvPicPr>
          <p:cNvPr id="3" name="Imagem 2" descr="Armadura Defesas Clóvis 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092" y="3569543"/>
            <a:ext cx="3826396" cy="3171825"/>
          </a:xfrm>
          <a:prstGeom prst="flowChartAlternateProcess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Imagem 3" descr="Brilho interi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931368"/>
            <a:ext cx="3810000" cy="3810000"/>
          </a:xfrm>
          <a:prstGeom prst="trapezoid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advTm="5234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rianç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25500"/>
            <a:ext cx="7620000" cy="5207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advTm="5766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3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hotoFunia-9e0e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344816" cy="590465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ransition advTm="5782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acilitado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578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lor Teres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13315">
            <a:off x="212603" y="2636912"/>
            <a:ext cx="2971800" cy="4032448"/>
          </a:xfrm>
          <a:prstGeom prst="ellipse">
            <a:avLst/>
          </a:prstGeom>
          <a:ln w="76200">
            <a:solidFill>
              <a:srgbClr val="FF0000"/>
            </a:solidFill>
          </a:ln>
        </p:spPr>
      </p:pic>
      <p:pic>
        <p:nvPicPr>
          <p:cNvPr id="3" name="Imagem 2" descr="PhotoFunia-9d28d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87624" y="116632"/>
            <a:ext cx="3456384" cy="3168352"/>
          </a:xfrm>
          <a:prstGeom prst="hear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Imagem 3" descr="PhotoFunia-9d795b-Hallowe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9368" y="1751434"/>
            <a:ext cx="5453112" cy="4701902"/>
          </a:xfrm>
          <a:prstGeom prst="hexagon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 advTm="6032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71500" y="571500"/>
            <a:ext cx="80010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atin typeface="+mn-lt"/>
              </a:rPr>
              <a:t>  Crescemos, somos adultos, mas vamos lembrar de fazer coisas gostosas com a </a:t>
            </a:r>
            <a:r>
              <a:rPr lang="pt-BR" sz="2400" b="1" dirty="0" err="1">
                <a:latin typeface="+mn-lt"/>
              </a:rPr>
              <a:t>tranquilidade</a:t>
            </a:r>
            <a:r>
              <a:rPr lang="pt-BR" sz="2400" b="1" dirty="0">
                <a:latin typeface="+mn-lt"/>
              </a:rPr>
              <a:t> de uma criança.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Tire os sapatos, pise na grama, na areia, na água...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0"/>
            <a:ext cx="390683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857500"/>
            <a:ext cx="42894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3313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hotoFunia-9da874-Módul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853" y="216024"/>
            <a:ext cx="5104909" cy="4005064"/>
          </a:xfrm>
          <a:prstGeom prst="hexagon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5" name="Imagem 4" descr="PhotoFunia-9dc4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060848"/>
            <a:ext cx="5093072" cy="4293096"/>
          </a:xfrm>
          <a:prstGeom prst="hexagon">
            <a:avLst/>
          </a:prstGeom>
          <a:ln w="57150">
            <a:solidFill>
              <a:srgbClr val="0070C0"/>
            </a:solidFill>
          </a:ln>
        </p:spPr>
      </p:pic>
    </p:spTree>
  </p:cSld>
  <p:clrMapOvr>
    <a:masterClrMapping/>
  </p:clrMapOvr>
  <p:transition advTm="5547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4be8 - Grup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15900"/>
            <a:ext cx="7620000" cy="6426200"/>
          </a:xfrm>
          <a:prstGeom prst="rect">
            <a:avLst/>
          </a:prstGeom>
          <a:ln w="57150">
            <a:solidFill>
              <a:srgbClr val="EFCBD4"/>
            </a:solidFill>
          </a:ln>
        </p:spPr>
      </p:pic>
    </p:spTree>
  </p:cSld>
  <p:clrMapOvr>
    <a:masterClrMapping/>
  </p:clrMapOvr>
  <p:transition advTm="6000"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hotoFunia-9d325a - Glorin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047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5371 - Grup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500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9783-Hallow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641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8898-Hallow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 descr="PhotoFunia-9d6f29- Hallow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2304256"/>
            <a:ext cx="2799528" cy="3212976"/>
          </a:xfrm>
          <a:prstGeom prst="flowChartConnector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4" name="Imagem 3" descr="PhotoFunia-9d8e7f- Hallowe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332656"/>
            <a:ext cx="2664296" cy="2708920"/>
          </a:xfrm>
          <a:prstGeom prst="flowChartConnector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6265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ba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344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hotoFunia-9dca0a-Alin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97468">
            <a:off x="86704" y="500281"/>
            <a:ext cx="4996790" cy="3931848"/>
          </a:xfrm>
          <a:prstGeom prst="flowChartConnector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Imagem 4" descr="Quebra cabeça A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97073">
            <a:off x="3565762" y="2635770"/>
            <a:ext cx="5441576" cy="4090410"/>
          </a:xfrm>
          <a:prstGeom prst="flowChartConnector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ransition advTm="7235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e17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95250"/>
            <a:ext cx="8890000" cy="6667500"/>
          </a:xfrm>
          <a:prstGeom prst="rect">
            <a:avLst/>
          </a:prstGeom>
        </p:spPr>
      </p:pic>
    </p:spTree>
  </p:cSld>
  <p:clrMapOvr>
    <a:masterClrMapping/>
  </p:clrMapOvr>
  <p:transition advTm="5813">
    <p:pull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e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188640"/>
            <a:ext cx="8890000" cy="6480720"/>
          </a:xfrm>
          <a:prstGeom prst="rect">
            <a:avLst/>
          </a:prstGeom>
        </p:spPr>
      </p:pic>
    </p:spTree>
  </p:cSld>
  <p:clrMapOvr>
    <a:masterClrMapping/>
  </p:clrMapOvr>
  <p:transition advTm="5782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8860" y="428604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</a:rPr>
              <a:t>Pule na piscina de roupa e tudo!</a:t>
            </a:r>
            <a:endParaRPr lang="pt-BR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001074"/>
            <a:ext cx="4018198" cy="2740294"/>
          </a:xfrm>
          <a:prstGeom prst="flowChartAlternateProcess">
            <a:avLst/>
          </a:prstGeom>
          <a:noFill/>
          <a:ln w="76200">
            <a:solidFill>
              <a:srgbClr val="E53B4B"/>
            </a:solidFill>
            <a:miter lim="800000"/>
            <a:headEnd/>
            <a:tailEnd/>
          </a:ln>
          <a:effectLst/>
        </p:spPr>
      </p:pic>
      <p:pic>
        <p:nvPicPr>
          <p:cNvPr id="6" name="Imagem 5" descr="DSC00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08720"/>
            <a:ext cx="3384376" cy="2880320"/>
          </a:xfrm>
          <a:prstGeom prst="pentagon">
            <a:avLst/>
          </a:prstGeom>
          <a:ln w="57150">
            <a:solidFill>
              <a:srgbClr val="0070C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52736"/>
            <a:ext cx="3690293" cy="2732896"/>
          </a:xfrm>
          <a:prstGeom prst="snip2Same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Tm="15172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1db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209550"/>
            <a:ext cx="8890000" cy="6438900"/>
          </a:xfrm>
          <a:prstGeom prst="rect">
            <a:avLst/>
          </a:prstGeom>
        </p:spPr>
      </p:pic>
    </p:spTree>
  </p:cSld>
  <p:clrMapOvr>
    <a:masterClrMapping/>
  </p:clrMapOvr>
  <p:transition advTm="6032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2bb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136904" cy="6336704"/>
          </a:xfrm>
          <a:prstGeom prst="rect">
            <a:avLst/>
          </a:prstGeom>
        </p:spPr>
      </p:pic>
    </p:spTree>
  </p:cSld>
  <p:clrMapOvr>
    <a:masterClrMapping/>
  </p:clrMapOvr>
  <p:transition advTm="5703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dfd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Tm="6313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4d20 -Werner e Wil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4450"/>
            <a:ext cx="8568952" cy="6769100"/>
          </a:xfrm>
          <a:prstGeom prst="rect">
            <a:avLst/>
          </a:prstGeom>
        </p:spPr>
      </p:pic>
    </p:spTree>
  </p:cSld>
  <p:clrMapOvr>
    <a:masterClrMapping/>
  </p:clrMapOvr>
  <p:transition advTm="5297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hotoFunia-9e9e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63500"/>
            <a:ext cx="8890000" cy="6731000"/>
          </a:xfrm>
          <a:prstGeom prst="rect">
            <a:avLst/>
          </a:prstGeom>
        </p:spPr>
      </p:pic>
    </p:spTree>
  </p:cSld>
  <p:clrMapOvr>
    <a:masterClrMapping/>
  </p:clrMapOvr>
  <p:transition advTm="6344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06d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500" y="374650"/>
            <a:ext cx="8255000" cy="6108700"/>
          </a:xfrm>
          <a:prstGeom prst="flowChartDelay">
            <a:avLst/>
          </a:prstGeom>
        </p:spPr>
      </p:pic>
    </p:spTree>
  </p:cSld>
  <p:clrMapOvr>
    <a:masterClrMapping/>
  </p:clrMapOvr>
  <p:transition advTm="5313"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26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469900"/>
            <a:ext cx="8890000" cy="59182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ransition advTm="5828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2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635000"/>
            <a:ext cx="8890000" cy="558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ransition advTm="6000">
    <p:pull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461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68843">
            <a:off x="-99061" y="341941"/>
            <a:ext cx="4819633" cy="4517208"/>
          </a:xfrm>
          <a:prstGeom prst="sun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Imagem 2" descr="PhotoFunia-9e591c-Wermer e Wil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1730">
            <a:off x="3724016" y="-84341"/>
            <a:ext cx="5544616" cy="6858000"/>
          </a:xfrm>
          <a:prstGeom prst="sun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ransition advTm="6078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7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0650"/>
            <a:ext cx="8712968" cy="6616700"/>
          </a:xfrm>
          <a:prstGeom prst="rect">
            <a:avLst/>
          </a:prstGeom>
        </p:spPr>
      </p:pic>
    </p:spTree>
  </p:cSld>
  <p:clrMapOvr>
    <a:masterClrMapping/>
  </p:clrMapOvr>
  <p:transition advTm="5406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1604" y="285728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/>
                </a:solidFill>
              </a:rPr>
              <a:t>        Não use a máscara, mas vista suas fantasias!</a:t>
            </a:r>
            <a:endParaRPr lang="pt-BR" dirty="0">
              <a:solidFill>
                <a:schemeClr val="accent6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496"/>
            <a:ext cx="1357322" cy="2716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000108"/>
            <a:ext cx="1285884" cy="265413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000372"/>
            <a:ext cx="1214446" cy="26886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000372"/>
            <a:ext cx="1096512" cy="27860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071546"/>
            <a:ext cx="1085858" cy="27146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96" y="1428736"/>
            <a:ext cx="1173314" cy="28575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10" name="Picture 14" descr="http://t0.gstatic.com/images?q=tbn:-mBownd0JlrCjM:http://www.nordestevip.com/fortaleza/wp-content/uploads/2009/01/sexo-carnaval-280108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184238" y="172244"/>
            <a:ext cx="1348202" cy="952500"/>
          </a:xfrm>
          <a:prstGeom prst="rect">
            <a:avLst/>
          </a:prstGeom>
          <a:noFill/>
        </p:spPr>
      </p:pic>
      <p:pic>
        <p:nvPicPr>
          <p:cNvPr id="18" name="Picture 14" descr="http://t0.gstatic.com/images?q=tbn:-mBownd0JlrCjM:http://www.nordestevip.com/fortaleza/wp-content/uploads/2009/01/sexo-carnaval-280108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214290"/>
            <a:ext cx="1266825" cy="952500"/>
          </a:xfrm>
          <a:prstGeom prst="rect">
            <a:avLst/>
          </a:prstGeom>
          <a:noFill/>
        </p:spPr>
      </p:pic>
    </p:spTree>
  </p:cSld>
  <p:clrMapOvr>
    <a:masterClrMapping/>
  </p:clrMapOvr>
  <p:transition advTm="21798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8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 advTm="5625">
    <p:pull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bad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500" y="387350"/>
            <a:ext cx="8255000" cy="6083300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</p:cSld>
  <p:clrMapOvr>
    <a:masterClrMapping/>
  </p:clrMapOvr>
  <p:transition advTm="5407">
    <p:pull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9ec160 - Fláv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17014">
            <a:off x="-35419" y="198457"/>
            <a:ext cx="5142244" cy="5519637"/>
          </a:xfrm>
          <a:prstGeom prst="cloud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Imagem 2" descr="PhotoFunia-9ed1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4283968" cy="4824536"/>
          </a:xfrm>
          <a:prstGeom prst="cloud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 advTm="5219">
    <p:pull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773f0-Sandra com dinhei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913" y="0"/>
            <a:ext cx="8634173" cy="6858000"/>
          </a:xfrm>
          <a:prstGeom prst="cub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 cmpd="sng">
            <a:solidFill>
              <a:srgbClr val="FF0000"/>
            </a:solidFill>
          </a:ln>
        </p:spPr>
      </p:pic>
    </p:spTree>
  </p:cSld>
  <p:clrMapOvr>
    <a:masterClrMapping/>
  </p:clrMapOvr>
  <p:transition advTm="5562">
    <p:pull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hotoFunia-a7be72-Sandra na céd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2550"/>
            <a:ext cx="8352928" cy="6692900"/>
          </a:xfrm>
          <a:prstGeom prst="plaque">
            <a:avLst/>
          </a:prstGeom>
          <a:ln w="762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703">
    <p:pull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evisão piscand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7056784" cy="5616624"/>
          </a:xfrm>
          <a:prstGeom prst="rect">
            <a:avLst/>
          </a:prstGeom>
          <a:ln w="76200">
            <a:solidFill>
              <a:srgbClr val="2AF6B2"/>
            </a:solidFill>
          </a:ln>
        </p:spPr>
      </p:pic>
    </p:spTree>
  </p:cSld>
  <p:clrMapOvr>
    <a:masterClrMapping/>
  </p:clrMapOvr>
  <p:transition advTm="6125">
    <p:pull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e7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32656"/>
            <a:ext cx="8136904" cy="6120680"/>
          </a:xfrm>
          <a:prstGeom prst="flowChartAlternateProcess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advTm="3516">
    <p:pull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789d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44905">
            <a:off x="-59427" y="207915"/>
            <a:ext cx="5811741" cy="4522187"/>
          </a:xfrm>
          <a:prstGeom prst="plaque">
            <a:avLst/>
          </a:prstGeom>
        </p:spPr>
      </p:pic>
      <p:pic>
        <p:nvPicPr>
          <p:cNvPr id="3" name="Imagem 2" descr="PhotoFunia-a7fc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3574">
            <a:off x="3935070" y="2020500"/>
            <a:ext cx="5011353" cy="4506562"/>
          </a:xfrm>
          <a:prstGeom prst="plaque">
            <a:avLst/>
          </a:prstGeom>
        </p:spPr>
      </p:pic>
    </p:spTree>
  </p:cSld>
  <p:clrMapOvr>
    <a:masterClrMapping/>
  </p:clrMapOvr>
  <p:transition advTm="4500">
    <p:pull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eeb8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311150"/>
            <a:ext cx="8890000" cy="6235700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406">
    <p:pull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ef8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 descr="S6307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429000"/>
            <a:ext cx="1944216" cy="1440160"/>
          </a:xfrm>
          <a:prstGeom prst="cloud">
            <a:avLst/>
          </a:prstGeom>
        </p:spPr>
      </p:pic>
    </p:spTree>
  </p:cSld>
  <p:clrMapOvr>
    <a:masterClrMapping/>
  </p:clrMapOvr>
  <p:transition advTm="5125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28688" y="5429250"/>
            <a:ext cx="692943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Dê aquela gargalhada gostosa, que sacode o corpo e a alma!</a:t>
            </a:r>
            <a:endParaRPr lang="pt-BR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43188" y="428625"/>
            <a:ext cx="30003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       </a:t>
            </a:r>
            <a:r>
              <a:rPr lang="pt-BR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Sorria!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111250"/>
            <a:ext cx="58578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906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baa2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854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515">
    <p:pull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hotoFunia-aefe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101600"/>
            <a:ext cx="8890000" cy="6654800"/>
          </a:xfrm>
          <a:prstGeom prst="bevel">
            <a:avLst/>
          </a:prstGeom>
        </p:spPr>
      </p:pic>
    </p:spTree>
  </p:cSld>
  <p:clrMapOvr>
    <a:masterClrMapping/>
  </p:clrMapOvr>
  <p:transition advTm="5860">
    <p:pull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f51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60648"/>
            <a:ext cx="5184576" cy="568863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Imagem 2" descr="PhotoFunia-af4b9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0" y="260648"/>
            <a:ext cx="5381104" cy="568863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ransition advTm="5219">
    <p:pull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f0a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2104" y="0"/>
            <a:ext cx="5359791" cy="6858000"/>
          </a:xfrm>
          <a:prstGeom prst="can">
            <a:avLst/>
          </a:prstGeom>
          <a:ln w="57150">
            <a:solidFill>
              <a:srgbClr val="002060"/>
            </a:solidFill>
          </a:ln>
        </p:spPr>
      </p:pic>
    </p:spTree>
  </p:cSld>
  <p:clrMapOvr>
    <a:masterClrMapping/>
  </p:clrMapOvr>
  <p:transition advTm="5296">
    <p:pull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hotoFunia-aee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516">
    <p:pull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hotoFunia-aef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68300"/>
            <a:ext cx="7620000" cy="612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188">
    <p:pull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s_066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57150">
            <a:solidFill>
              <a:srgbClr val="002060"/>
            </a:solidFill>
          </a:ln>
        </p:spPr>
      </p:pic>
    </p:spTree>
  </p:cSld>
  <p:clrMapOvr>
    <a:masterClrMapping/>
  </p:clrMapOvr>
  <p:transition advTm="0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Pathwork\Grupo 3\Módulo 1\P609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8640"/>
            <a:ext cx="2002536" cy="1500198"/>
          </a:xfrm>
          <a:prstGeom prst="flowChartDocument">
            <a:avLst/>
          </a:prstGeom>
          <a:noFill/>
          <a:ln w="12700">
            <a:solidFill>
              <a:srgbClr val="0070C0"/>
            </a:solidFill>
          </a:ln>
        </p:spPr>
      </p:pic>
      <p:pic>
        <p:nvPicPr>
          <p:cNvPr id="3" name="Picture 6" descr="E:\Pathwork\Grupo 3\Módulo 1\P608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14818"/>
            <a:ext cx="3051484" cy="2286016"/>
          </a:xfrm>
          <a:prstGeom prst="star6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Picture 5" descr="E:\Pathwork\Grupo 3\Aniversário Alan e Sandra 2009\IMG_8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429132"/>
            <a:ext cx="2928958" cy="1916186"/>
          </a:xfrm>
          <a:prstGeom prst="pentagon">
            <a:avLst/>
          </a:prstGeom>
          <a:noFill/>
          <a:ln w="19050">
            <a:solidFill>
              <a:schemeClr val="accent6"/>
            </a:solidFill>
          </a:ln>
        </p:spPr>
      </p:pic>
      <p:pic>
        <p:nvPicPr>
          <p:cNvPr id="6" name="Picture 8" descr="E:\Pathwork\Grupo 3\Módulo 1\P609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85728"/>
            <a:ext cx="2892548" cy="2166949"/>
          </a:xfrm>
          <a:prstGeom prst="teardrop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050" name="Picture 2" descr="E:\Pathwork\Grupo 3\Módulo 1\P60800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1785926"/>
            <a:ext cx="3846137" cy="2881329"/>
          </a:xfrm>
          <a:prstGeom prst="cloud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 advTm="910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Pathwork\Grupo 3\Aniversário Alan e Sandra 2009\IMG_8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644251" cy="2464815"/>
          </a:xfrm>
          <a:prstGeom prst="heart">
            <a:avLst/>
          </a:prstGeom>
          <a:noFill/>
        </p:spPr>
      </p:pic>
      <p:pic>
        <p:nvPicPr>
          <p:cNvPr id="1028" name="Picture 4" descr="E:\Pathwork\Grupo 3\Aniversário Alan e Sandra 2009\IMG_8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85728"/>
            <a:ext cx="1902718" cy="2852269"/>
          </a:xfrm>
          <a:prstGeom prst="heart">
            <a:avLst/>
          </a:prstGeom>
          <a:noFill/>
        </p:spPr>
      </p:pic>
      <p:pic>
        <p:nvPicPr>
          <p:cNvPr id="1033" name="Picture 9" descr="E:\Pathwork\Grupo 3\Aniversário Teresa 2010\Fofa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1946686" cy="2595581"/>
          </a:xfrm>
          <a:prstGeom prst="heart">
            <a:avLst/>
          </a:prstGeom>
          <a:noFill/>
        </p:spPr>
      </p:pic>
      <p:pic>
        <p:nvPicPr>
          <p:cNvPr id="1034" name="Picture 10" descr="E:\Pathwork\Grupo 3\Aniversário Teresa 2010\De cabeça para baixo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1071546"/>
            <a:ext cx="5474071" cy="3643338"/>
          </a:xfrm>
          <a:prstGeom prst="ellipse">
            <a:avLst/>
          </a:prstGeom>
          <a:noFill/>
        </p:spPr>
      </p:pic>
      <p:pic>
        <p:nvPicPr>
          <p:cNvPr id="1035" name="Picture 11" descr="E:\Pathwork\Grupo 3\Módulo 1\DSC0045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32240" y="4221088"/>
            <a:ext cx="2072137" cy="2422622"/>
          </a:xfrm>
          <a:prstGeom prst="heart">
            <a:avLst/>
          </a:prstGeom>
          <a:noFill/>
          <a:ln>
            <a:noFill/>
          </a:ln>
        </p:spPr>
      </p:pic>
    </p:spTree>
  </p:cSld>
  <p:clrMapOvr>
    <a:masterClrMapping/>
  </p:clrMapOvr>
  <p:transition advTm="10172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29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556792"/>
            <a:ext cx="3168352" cy="2448272"/>
          </a:xfrm>
          <a:prstGeom prst="octagon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m 2" descr="PA29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7159" y="4509121"/>
            <a:ext cx="2329682" cy="2088232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m 3" descr="PA29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750" y="4149081"/>
            <a:ext cx="2329682" cy="1872208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m 4" descr="PA290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6774" y="188640"/>
            <a:ext cx="2329682" cy="1944216"/>
          </a:xfrm>
          <a:prstGeom prst="flowChartConnector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m 5" descr="PA290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158" y="4509120"/>
            <a:ext cx="2329682" cy="2088232"/>
          </a:xfrm>
          <a:prstGeom prst="flowChartConnector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m 6" descr="PA290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548680"/>
            <a:ext cx="2329682" cy="1728192"/>
          </a:xfrm>
          <a:prstGeom prst="flowChartConnector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m 7" descr="sol_brilhando_1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48265" y="2852936"/>
            <a:ext cx="1512168" cy="933251"/>
          </a:xfrm>
          <a:prstGeom prst="rect">
            <a:avLst/>
          </a:prstGeom>
        </p:spPr>
      </p:pic>
      <p:pic>
        <p:nvPicPr>
          <p:cNvPr id="9" name="Imagem 8" descr="sol_brilhando_1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3005336"/>
            <a:ext cx="1512168" cy="933251"/>
          </a:xfrm>
          <a:prstGeom prst="rect">
            <a:avLst/>
          </a:prstGeom>
        </p:spPr>
      </p:pic>
      <p:pic>
        <p:nvPicPr>
          <p:cNvPr id="10" name="Imagem 9" descr="sol_brilhando_1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476672"/>
            <a:ext cx="1512168" cy="933251"/>
          </a:xfrm>
          <a:prstGeom prst="rect">
            <a:avLst/>
          </a:prstGeom>
        </p:spPr>
      </p:pic>
    </p:spTree>
  </p:cSld>
  <p:clrMapOvr>
    <a:masterClrMapping/>
  </p:clrMapOvr>
  <p:transition advTm="6829"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Verve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3.xml><?xml version="1.0" encoding="utf-8"?>
<a:themeOverride xmlns:a="http://schemas.openxmlformats.org/drawingml/2006/main">
  <a:clrScheme name="Ápice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4.xml><?xml version="1.0" encoding="utf-8"?>
<a:themeOverride xmlns:a="http://schemas.openxmlformats.org/drawingml/2006/main">
  <a:clrScheme name="Fundição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Opulento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159</Words>
  <Application>Microsoft Office PowerPoint</Application>
  <PresentationFormat>Apresentação na tela (4:3)</PresentationFormat>
  <Paragraphs>22</Paragraphs>
  <Slides>66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66</vt:i4>
      </vt:variant>
    </vt:vector>
  </HeadingPairs>
  <TitlesOfParts>
    <vt:vector size="69" baseType="lpstr">
      <vt:lpstr>Balcão Envidraçado</vt:lpstr>
      <vt:lpstr>1_Tema do Office</vt:lpstr>
      <vt:lpstr>Aspecto</vt:lpstr>
      <vt:lpstr>    ALGUNS LEMBRETES PARA  ABELHINHAS ESQUECIDAS...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Nome da sua empresa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Seu nome de usuário</dc:creator>
  <cp:lastModifiedBy>Glória</cp:lastModifiedBy>
  <cp:revision>119</cp:revision>
  <dcterms:created xsi:type="dcterms:W3CDTF">2010-06-13T13:52:27Z</dcterms:created>
  <dcterms:modified xsi:type="dcterms:W3CDTF">2013-10-31T01:52:04Z</dcterms:modified>
</cp:coreProperties>
</file>